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9929-FB02-4200-8CB8-6F07EF24CF3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57A2-F551-4CCC-A5FD-4957A67D2E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30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9929-FB02-4200-8CB8-6F07EF24CF3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57A2-F551-4CCC-A5FD-4957A67D2E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77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9929-FB02-4200-8CB8-6F07EF24CF3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57A2-F551-4CCC-A5FD-4957A67D2E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38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9929-FB02-4200-8CB8-6F07EF24CF3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57A2-F551-4CCC-A5FD-4957A67D2E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97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9929-FB02-4200-8CB8-6F07EF24CF3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57A2-F551-4CCC-A5FD-4957A67D2E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02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9929-FB02-4200-8CB8-6F07EF24CF3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57A2-F551-4CCC-A5FD-4957A67D2E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43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9929-FB02-4200-8CB8-6F07EF24CF3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57A2-F551-4CCC-A5FD-4957A67D2E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37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9929-FB02-4200-8CB8-6F07EF24CF3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57A2-F551-4CCC-A5FD-4957A67D2E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83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9929-FB02-4200-8CB8-6F07EF24CF3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57A2-F551-4CCC-A5FD-4957A67D2E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48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9929-FB02-4200-8CB8-6F07EF24CF3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57A2-F551-4CCC-A5FD-4957A67D2E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9929-FB02-4200-8CB8-6F07EF24CF3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57A2-F551-4CCC-A5FD-4957A67D2E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06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C9929-FB02-4200-8CB8-6F07EF24CF3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857A2-F551-4CCC-A5FD-4957A67D2E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67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0708" t="35742" r="12781" b="5274"/>
          <a:stretch/>
        </p:blipFill>
        <p:spPr>
          <a:xfrm>
            <a:off x="271462" y="285749"/>
            <a:ext cx="10566427" cy="6200775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5800725" y="2543175"/>
            <a:ext cx="2100263" cy="5429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850856" y="3929063"/>
            <a:ext cx="264319" cy="271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164430" y="2085974"/>
            <a:ext cx="1871663" cy="7286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aixaDeTexto 7"/>
          <p:cNvSpPr txBox="1"/>
          <p:nvPr/>
        </p:nvSpPr>
        <p:spPr>
          <a:xfrm>
            <a:off x="1643061" y="212713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Lisbon Airport</a:t>
            </a:r>
            <a:endParaRPr lang="en-GB" dirty="0"/>
          </a:p>
        </p:txBody>
      </p:sp>
      <p:sp>
        <p:nvSpPr>
          <p:cNvPr id="9" name="CaixaDeTexto 8"/>
          <p:cNvSpPr txBox="1"/>
          <p:nvPr/>
        </p:nvSpPr>
        <p:spPr>
          <a:xfrm>
            <a:off x="5647722" y="3605897"/>
            <a:ext cx="146745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Metro station</a:t>
            </a:r>
          </a:p>
          <a:p>
            <a:r>
              <a:rPr lang="en-GB" dirty="0" err="1" smtClean="0"/>
              <a:t>Oriente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79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475" y="319087"/>
            <a:ext cx="8401050" cy="621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5351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</Words>
  <Application>Microsoft Office PowerPoint</Application>
  <PresentationFormat>Ecrã Panorâmico</PresentationFormat>
  <Paragraphs>3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Borralho</dc:creator>
  <cp:lastModifiedBy>Paula Borralho</cp:lastModifiedBy>
  <cp:revision>2</cp:revision>
  <dcterms:created xsi:type="dcterms:W3CDTF">2017-04-26T12:42:10Z</dcterms:created>
  <dcterms:modified xsi:type="dcterms:W3CDTF">2017-04-26T13:00:17Z</dcterms:modified>
</cp:coreProperties>
</file>